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10" d="100"/>
          <a:sy n="110" d="100"/>
        </p:scale>
        <p:origin x="972" y="-38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1B72C-BC5C-4961-84DB-6DB004279096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05E0-1D0D-4018-91BF-CFD2E03A8C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38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1B72C-BC5C-4961-84DB-6DB004279096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05E0-1D0D-4018-91BF-CFD2E03A8C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616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1B72C-BC5C-4961-84DB-6DB004279096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05E0-1D0D-4018-91BF-CFD2E03A8C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450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1B72C-BC5C-4961-84DB-6DB004279096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05E0-1D0D-4018-91BF-CFD2E03A8C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994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1B72C-BC5C-4961-84DB-6DB004279096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05E0-1D0D-4018-91BF-CFD2E03A8C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380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1B72C-BC5C-4961-84DB-6DB004279096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05E0-1D0D-4018-91BF-CFD2E03A8C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200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1B72C-BC5C-4961-84DB-6DB004279096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05E0-1D0D-4018-91BF-CFD2E03A8C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322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1B72C-BC5C-4961-84DB-6DB004279096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05E0-1D0D-4018-91BF-CFD2E03A8C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089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1B72C-BC5C-4961-84DB-6DB004279096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05E0-1D0D-4018-91BF-CFD2E03A8C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457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1B72C-BC5C-4961-84DB-6DB004279096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05E0-1D0D-4018-91BF-CFD2E03A8C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821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1B72C-BC5C-4961-84DB-6DB004279096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05E0-1D0D-4018-91BF-CFD2E03A8C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278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1B72C-BC5C-4961-84DB-6DB004279096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E05E0-1D0D-4018-91BF-CFD2E03A8C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287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6514" y="231295"/>
            <a:ext cx="5825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ВЫПУСКНЫЕ ДЛЯ 4 КЛАССА ОТ СТУДИИ ПРАЗДНИКОВ АРТ ПРЕМИУМ</a:t>
            </a:r>
            <a:r>
              <a:rPr lang="en-US" sz="1400" b="1" dirty="0"/>
              <a:t> </a:t>
            </a:r>
            <a:r>
              <a:rPr lang="ru-RU" sz="1400" b="1" dirty="0"/>
              <a:t>на 2023 год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1" y="732854"/>
            <a:ext cx="63943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Студия праздников Арт Премиум приглашает необычно и весело отметить окончание 4 класса.</a:t>
            </a:r>
          </a:p>
          <a:p>
            <a:endParaRPr lang="ru-RU" sz="1200" dirty="0"/>
          </a:p>
          <a:p>
            <a:r>
              <a:rPr lang="ru-RU" sz="1200" dirty="0"/>
              <a:t>Выбирайте удобную площадку для выпускного: аэродром Левцово, яхт-клуб Адмирал, клуб отдыха «Степень свободы», банкетный зал отеля Азимут, база отдыха «</a:t>
            </a:r>
            <a:r>
              <a:rPr lang="ru-RU" sz="1200" dirty="0" err="1"/>
              <a:t>Белкино</a:t>
            </a:r>
            <a:r>
              <a:rPr lang="ru-RU" sz="1200" dirty="0"/>
              <a:t>», «</a:t>
            </a:r>
            <a:r>
              <a:rPr lang="ru-RU" sz="1200" dirty="0" err="1"/>
              <a:t>Подолино</a:t>
            </a:r>
            <a:r>
              <a:rPr lang="ru-RU" sz="1200" dirty="0"/>
              <a:t>» или «Шакша», любая свободная площадка в Ярославле или пригороде. Несколько вариантов праздника на ваш выбор: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37684" y="1926689"/>
            <a:ext cx="4191715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100" b="1" dirty="0"/>
              <a:t>УЛЕТНЫЙ ВЫПУСКНОЙ</a:t>
            </a:r>
          </a:p>
          <a:p>
            <a:r>
              <a:rPr lang="ru-RU" sz="1100" dirty="0"/>
              <a:t>Проводится на территории центра семейного  отдыха – АЭРОДРОМ ЛЕВЦОВО (10 км от Ярославля)</a:t>
            </a:r>
          </a:p>
          <a:p>
            <a:r>
              <a:rPr lang="ru-RU" sz="1100" dirty="0"/>
              <a:t>В программе:</a:t>
            </a:r>
          </a:p>
          <a:p>
            <a:pPr marL="285750" indent="-285750">
              <a:buFontTx/>
              <a:buChar char="-"/>
            </a:pPr>
            <a:r>
              <a:rPr lang="ru-RU" sz="1100" dirty="0"/>
              <a:t>Приезд группы, размещение в зоне отдыха (крытые веранды, легкие шатры, крытое помещение площадью 220 </a:t>
            </a:r>
            <a:r>
              <a:rPr lang="ru-RU" sz="1100" dirty="0" err="1"/>
              <a:t>кв.м</a:t>
            </a:r>
            <a:r>
              <a:rPr lang="ru-RU" sz="1100" dirty="0"/>
              <a:t>.)</a:t>
            </a:r>
          </a:p>
          <a:p>
            <a:r>
              <a:rPr lang="ru-RU" sz="1100" dirty="0"/>
              <a:t>За 15 минут до начала программы</a:t>
            </a:r>
          </a:p>
          <a:p>
            <a:pPr marL="285750" indent="-285750">
              <a:buFontTx/>
              <a:buChar char="-"/>
            </a:pPr>
            <a:r>
              <a:rPr lang="ru-RU" sz="1100" dirty="0"/>
              <a:t>Игровая программа «Воздушный змей желаний».</a:t>
            </a:r>
          </a:p>
          <a:p>
            <a:r>
              <a:rPr lang="ru-RU" sz="1100" dirty="0"/>
              <a:t>Игра-квест проходит по всей территории аэродрома и в самолетах. Цель – найти, где спрятаны воздушные змеи, исполняющие желания. Выполняя задания, связанные с авиацией, ребята получают подсказку где искать следующее задание и в финале находят тайник, где для каждого приготовлен воздушный змей, на котором можно написать свое желание и всем вместе устроить запуск змеев.</a:t>
            </a:r>
          </a:p>
          <a:p>
            <a:r>
              <a:rPr lang="ru-RU" sz="1100" dirty="0"/>
              <a:t>Продолжительность 1 час 15 минут.</a:t>
            </a:r>
          </a:p>
          <a:p>
            <a:pPr marL="285750" indent="-285750">
              <a:buFontTx/>
              <a:buChar char="-"/>
            </a:pPr>
            <a:r>
              <a:rPr lang="ru-RU" sz="1100" dirty="0"/>
              <a:t>Торжественная часть – поздравление учителя</a:t>
            </a:r>
          </a:p>
          <a:p>
            <a:r>
              <a:rPr lang="ru-RU" sz="1100" dirty="0"/>
              <a:t>15 минут</a:t>
            </a:r>
          </a:p>
          <a:p>
            <a:pPr marL="285750" indent="-285750">
              <a:buFontTx/>
              <a:buChar char="-"/>
            </a:pPr>
            <a:r>
              <a:rPr lang="ru-RU" sz="1100" dirty="0"/>
              <a:t>Перекус «Бортовое питание». </a:t>
            </a:r>
          </a:p>
          <a:p>
            <a:r>
              <a:rPr lang="ru-RU" sz="1100" dirty="0"/>
              <a:t>Примерное меню: </a:t>
            </a:r>
            <a:r>
              <a: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картофель-фри (150 </a:t>
            </a:r>
            <a:r>
              <a:rPr lang="ru-RU" sz="1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</a:t>
            </a:r>
            <a:r>
              <a: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ru-RU" sz="1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наггетсы</a:t>
            </a:r>
            <a:r>
              <a: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куриные (5-6 </a:t>
            </a:r>
            <a:r>
              <a:rPr lang="ru-RU" sz="1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шт</a:t>
            </a:r>
            <a:r>
              <a: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или куриный шашлычок (100 </a:t>
            </a:r>
            <a:r>
              <a:rPr lang="ru-RU" sz="1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</a:t>
            </a:r>
            <a:r>
              <a: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соус, сок 0,2 л и бутилированная вода 0,5л на каждого, песочное пирожное.</a:t>
            </a:r>
          </a:p>
          <a:p>
            <a:r>
              <a:rPr lang="ru-RU" sz="1100" dirty="0"/>
              <a:t>20 минут</a:t>
            </a:r>
          </a:p>
          <a:p>
            <a:pPr marL="171450" indent="-171450">
              <a:buFontTx/>
              <a:buChar char="-"/>
            </a:pPr>
            <a:r>
              <a:rPr lang="ru-RU" sz="1100" dirty="0"/>
              <a:t>«Полет» в шлеме виртуальной реальности. Показ авторского фильма «Один день с летчиком ВВС»</a:t>
            </a:r>
          </a:p>
          <a:p>
            <a:r>
              <a:rPr lang="ru-RU" sz="1100" dirty="0"/>
              <a:t>20 минут</a:t>
            </a:r>
          </a:p>
          <a:p>
            <a:pPr marL="171450" indent="-171450">
              <a:buFontTx/>
              <a:buChar char="-"/>
            </a:pPr>
            <a:r>
              <a:rPr lang="ru-RU" sz="1100" dirty="0"/>
              <a:t>Дискотека с диджеем для детей и взрослых.</a:t>
            </a:r>
          </a:p>
          <a:p>
            <a:r>
              <a:rPr lang="ru-RU" sz="1100" dirty="0"/>
              <a:t>20 минут</a:t>
            </a:r>
          </a:p>
          <a:p>
            <a:pPr marL="171450" indent="-171450">
              <a:buFontTx/>
              <a:buChar char="-"/>
            </a:pPr>
            <a:r>
              <a:rPr lang="ru-RU" sz="1100" dirty="0"/>
              <a:t> Свободное время.</a:t>
            </a:r>
          </a:p>
          <a:p>
            <a:r>
              <a:rPr lang="ru-RU" sz="1100" dirty="0"/>
              <a:t> Авиа-тренажер 3-</a:t>
            </a:r>
            <a:r>
              <a:rPr lang="en-US" sz="1100" dirty="0"/>
              <a:t>D</a:t>
            </a:r>
            <a:r>
              <a:rPr lang="ru-RU" sz="1100" dirty="0"/>
              <a:t> </a:t>
            </a:r>
            <a:r>
              <a:rPr lang="ru-RU" sz="1100" dirty="0" err="1"/>
              <a:t>лопинг</a:t>
            </a:r>
            <a:r>
              <a:rPr lang="ru-RU" sz="1100" dirty="0"/>
              <a:t>, общение с кроликами в контактном зоопарке,  запуск воздушных змеев, самостоятельные игры в мяч, катание на самокатах.</a:t>
            </a:r>
          </a:p>
          <a:p>
            <a:r>
              <a:rPr lang="ru-RU" sz="1100" dirty="0"/>
              <a:t>50 минут</a:t>
            </a:r>
          </a:p>
          <a:p>
            <a:r>
              <a:rPr lang="ru-RU" sz="1100" dirty="0"/>
              <a:t>- Все время с вами работает фото-репортер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06" y="2131488"/>
            <a:ext cx="2016318" cy="13421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315" y="3079029"/>
            <a:ext cx="2016318" cy="125444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8881" y="7638097"/>
            <a:ext cx="1795187" cy="134639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807" y="5721151"/>
            <a:ext cx="2099987" cy="134639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957" y="6793735"/>
            <a:ext cx="2042836" cy="13716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94461E2-3536-489B-B66A-E4973D37131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08" y="5014018"/>
            <a:ext cx="2010154" cy="134211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D984D52-7DE9-4A1B-865E-40ADE380C9E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823" y="4648565"/>
            <a:ext cx="2016562" cy="134639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DAD83A3-ED2A-B3D7-6EBE-2BCA65DA8C42}"/>
              </a:ext>
            </a:extLst>
          </p:cNvPr>
          <p:cNvPicPr preferRelativeResize="0"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960" y="7879220"/>
            <a:ext cx="2008800" cy="13428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3783905-6BDE-A8C7-A066-5927E2B6A167}"/>
              </a:ext>
            </a:extLst>
          </p:cNvPr>
          <p:cNvPicPr preferRelativeResize="0"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6510" y="1594708"/>
            <a:ext cx="2008800" cy="13428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EB5DA79-5CFB-4C26-AAD5-14A562544FB1}"/>
              </a:ext>
            </a:extLst>
          </p:cNvPr>
          <p:cNvPicPr preferRelativeResize="0"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08" y="3581074"/>
            <a:ext cx="2008800" cy="13428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6761D45-64F7-F66B-71DF-B2150E0D3DD7}"/>
              </a:ext>
            </a:extLst>
          </p:cNvPr>
          <p:cNvPicPr preferRelativeResize="0"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65" y="7879220"/>
            <a:ext cx="2008800" cy="13428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04D5D79-71CF-D674-8FC3-FABA5D91121D}"/>
              </a:ext>
            </a:extLst>
          </p:cNvPr>
          <p:cNvPicPr preferRelativeResize="0"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06" y="6446275"/>
            <a:ext cx="2008800" cy="13428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F7B1B1B-A0DF-361E-544E-F3842DB25C7F}"/>
              </a:ext>
            </a:extLst>
          </p:cNvPr>
          <p:cNvPicPr preferRelativeResize="0">
            <a:picLocks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2511" y="6021010"/>
            <a:ext cx="2008800" cy="13428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97971CF9-BEDF-36B3-DBEC-75EAA9EB0904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87" r="5825" b="25687"/>
          <a:stretch/>
        </p:blipFill>
        <p:spPr>
          <a:xfrm>
            <a:off x="4781036" y="7881617"/>
            <a:ext cx="1950470" cy="134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041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93325" y="206450"/>
            <a:ext cx="4065185" cy="8170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50" b="1" dirty="0">
                <a:solidFill>
                  <a:prstClr val="black"/>
                </a:solidFill>
              </a:rPr>
              <a:t>Общая продолжительность выпускного – 3,5 часа.</a:t>
            </a:r>
          </a:p>
          <a:p>
            <a:pPr lvl="0"/>
            <a:endParaRPr lang="ru-RU" sz="1050" b="1" dirty="0">
              <a:solidFill>
                <a:prstClr val="black"/>
              </a:solidFill>
            </a:endParaRPr>
          </a:p>
          <a:p>
            <a:pPr lvl="0" algn="ctr"/>
            <a:r>
              <a:rPr lang="ru-RU" sz="1100" b="1" dirty="0">
                <a:solidFill>
                  <a:srgbClr val="FF0000"/>
                </a:solidFill>
              </a:rPr>
              <a:t>Стоимость участия зависит от времени заключения договора на оказание услуг:</a:t>
            </a:r>
          </a:p>
          <a:p>
            <a:pPr marL="171450" lvl="0" indent="-171450">
              <a:buFontTx/>
              <a:buChar char="-"/>
            </a:pPr>
            <a:r>
              <a:rPr lang="ru-RU" sz="1050" b="1" dirty="0">
                <a:solidFill>
                  <a:prstClr val="black"/>
                </a:solidFill>
              </a:rPr>
              <a:t>В сентябре 2022 года – 2800 рублей/чел, не менее 47600 рублей с группы</a:t>
            </a:r>
          </a:p>
          <a:p>
            <a:pPr marL="171450" lvl="0" indent="-171450">
              <a:buFontTx/>
              <a:buChar char="-"/>
            </a:pPr>
            <a:r>
              <a:rPr lang="ru-RU" sz="1050" b="1" dirty="0">
                <a:solidFill>
                  <a:prstClr val="black"/>
                </a:solidFill>
              </a:rPr>
              <a:t>С октября по декабрь 2022 года – 3000 рублей/чел, не менее 51000 рублей с группы</a:t>
            </a:r>
          </a:p>
          <a:p>
            <a:pPr marL="171450" lvl="0" indent="-171450">
              <a:buFontTx/>
              <a:buChar char="-"/>
            </a:pPr>
            <a:r>
              <a:rPr lang="ru-RU" sz="1050" b="1" dirty="0">
                <a:solidFill>
                  <a:prstClr val="black"/>
                </a:solidFill>
              </a:rPr>
              <a:t>С января по апрель 2023 года – 3200 рублей/чел, не менее 54400 рублей с группы</a:t>
            </a:r>
          </a:p>
          <a:p>
            <a:pPr lvl="0"/>
            <a:endParaRPr lang="ru-RU" sz="1050" dirty="0">
              <a:solidFill>
                <a:prstClr val="black"/>
              </a:solidFill>
            </a:endParaRPr>
          </a:p>
          <a:p>
            <a:pPr lvl="0"/>
            <a:r>
              <a:rPr lang="ru-RU" sz="1050" dirty="0">
                <a:solidFill>
                  <a:prstClr val="black"/>
                </a:solidFill>
              </a:rPr>
              <a:t>В стоимость не входит проезд (от 5 до 8 тысяч) и украшение площадки (шарики, вывески и т.п.)</a:t>
            </a:r>
          </a:p>
          <a:p>
            <a:pPr lvl="0"/>
            <a:endParaRPr lang="ru-RU" sz="1050" dirty="0">
              <a:solidFill>
                <a:prstClr val="black"/>
              </a:solidFill>
            </a:endParaRPr>
          </a:p>
          <a:p>
            <a:pPr lvl="0"/>
            <a:r>
              <a:rPr lang="ru-RU" sz="1050" dirty="0">
                <a:solidFill>
                  <a:prstClr val="black"/>
                </a:solidFill>
              </a:rPr>
              <a:t>Классный руководитель и трое сопровождающих взрослых – бесплатно</a:t>
            </a:r>
          </a:p>
          <a:p>
            <a:pPr lvl="0"/>
            <a:r>
              <a:rPr lang="ru-RU" sz="1050" dirty="0">
                <a:solidFill>
                  <a:prstClr val="black"/>
                </a:solidFill>
              </a:rPr>
              <a:t>Следующий взрослый – санитарный сбор 100 р/чел</a:t>
            </a:r>
          </a:p>
          <a:p>
            <a:pPr lvl="0"/>
            <a:endParaRPr lang="ru-RU" sz="1050" dirty="0">
              <a:solidFill>
                <a:prstClr val="black"/>
              </a:solidFill>
            </a:endParaRPr>
          </a:p>
          <a:p>
            <a:pPr lvl="0"/>
            <a:r>
              <a:rPr lang="ru-RU" sz="1050" i="1" dirty="0">
                <a:solidFill>
                  <a:prstClr val="black"/>
                </a:solidFill>
              </a:rPr>
              <a:t>Для взрослых посетителей возможна организация экскурсионной программы по аэродрому – 300 рублей с человека (мин. 3000 рублей с группы), тренировка на авиа-тренажере – 100 р/чел, горячее питание, приготовленное на мангале нашим поваром –шашлык, картофель с мясом, плов (стоимость уточняется ближе к дате мероприятия). Так же вы можете использовать </a:t>
            </a:r>
            <a:r>
              <a:rPr lang="ru-RU" sz="1050" i="1" dirty="0" err="1">
                <a:solidFill>
                  <a:prstClr val="black"/>
                </a:solidFill>
              </a:rPr>
              <a:t>мангальную</a:t>
            </a:r>
            <a:r>
              <a:rPr lang="ru-RU" sz="1050" i="1" dirty="0">
                <a:solidFill>
                  <a:prstClr val="black"/>
                </a:solidFill>
              </a:rPr>
              <a:t> зону для самостоятельного приготовления блюд – аренда 2000 рублей (с шампурами, решетками) за все время мероприятия. С собой можно привезти любую еду. Вода и </a:t>
            </a:r>
            <a:r>
              <a:rPr lang="ru-RU" sz="1050" i="1" dirty="0" err="1">
                <a:solidFill>
                  <a:prstClr val="black"/>
                </a:solidFill>
              </a:rPr>
              <a:t>термопод</a:t>
            </a:r>
            <a:r>
              <a:rPr lang="ru-RU" sz="1050" i="1" dirty="0">
                <a:solidFill>
                  <a:prstClr val="black"/>
                </a:solidFill>
              </a:rPr>
              <a:t> для подогрева воды предоставляются бесплатно.</a:t>
            </a:r>
          </a:p>
          <a:p>
            <a:pPr lvl="0"/>
            <a:endParaRPr lang="ru-RU" sz="1050" i="1" dirty="0">
              <a:solidFill>
                <a:prstClr val="black"/>
              </a:solidFill>
            </a:endParaRPr>
          </a:p>
          <a:p>
            <a:pPr lvl="0">
              <a:lnSpc>
                <a:spcPct val="115000"/>
              </a:lnSpc>
            </a:pPr>
            <a:r>
              <a:rPr lang="ru-RU" sz="1050" b="1" dirty="0">
                <a:solidFill>
                  <a:prstClr val="black"/>
                </a:solidFill>
              </a:rPr>
              <a:t>2. </a:t>
            </a:r>
            <a:r>
              <a:rPr lang="ru-RU" sz="10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ваша группа уже посещала экскурсию на аэродром, предлагаем вам заменить игровой блок «Воздушный змей желаний» на программу «Тропой индейцев». </a:t>
            </a: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0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Ребята отправляются в «школу юного индейца. Проходит так же в форме квеста с ярким тематическим реквизитом, но уже без привязки к летной тематике.</a:t>
            </a: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sz="1050" dirty="0">
                <a:solidFill>
                  <a:prstClr val="black"/>
                </a:solidFill>
              </a:rPr>
              <a:t>Остальные блоки программы такие же как и в первом случае.</a:t>
            </a:r>
          </a:p>
          <a:p>
            <a:pPr lvl="0"/>
            <a:r>
              <a:rPr lang="ru-RU" sz="1050" dirty="0">
                <a:solidFill>
                  <a:prstClr val="black"/>
                </a:solidFill>
              </a:rPr>
              <a:t> </a:t>
            </a:r>
          </a:p>
          <a:p>
            <a:pPr lvl="0"/>
            <a:r>
              <a:rPr lang="ru-RU" sz="1050" b="1" dirty="0">
                <a:solidFill>
                  <a:prstClr val="black"/>
                </a:solidFill>
              </a:rPr>
              <a:t>3. Дополнительные активности</a:t>
            </a:r>
          </a:p>
          <a:p>
            <a:pPr lvl="0" indent="85725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prstClr val="black"/>
                </a:solidFill>
              </a:rPr>
              <a:t>Дополнительные шоу-программы: химическое шоу/тесла-шоу/шоу дрессированных собачек/шоу барабанщиков/шоу гигантских роботов, выступление фокусника и т.п. </a:t>
            </a:r>
          </a:p>
          <a:p>
            <a:pPr lvl="0"/>
            <a:endParaRPr lang="ru-RU" sz="1050" dirty="0">
              <a:solidFill>
                <a:prstClr val="black"/>
              </a:solidFill>
            </a:endParaRPr>
          </a:p>
          <a:p>
            <a:pPr lvl="0"/>
            <a:r>
              <a:rPr lang="ru-RU" sz="1050" dirty="0">
                <a:solidFill>
                  <a:prstClr val="black"/>
                </a:solidFill>
              </a:rPr>
              <a:t>В каждой программе предусмотрено время на выступление и на интерактивные игры с детьми. Стоимость – по запросу</a:t>
            </a:r>
          </a:p>
          <a:p>
            <a:pPr lvl="0"/>
            <a:endParaRPr lang="ru-RU" sz="1050" dirty="0">
              <a:solidFill>
                <a:prstClr val="black"/>
              </a:solidFill>
            </a:endParaRPr>
          </a:p>
          <a:p>
            <a:pPr lvl="0"/>
            <a:r>
              <a:rPr lang="ru-RU" sz="1100" b="1" dirty="0">
                <a:solidFill>
                  <a:prstClr val="black"/>
                </a:solidFill>
              </a:rPr>
              <a:t>Выпускной для 4 класса проводится два раза в день – </a:t>
            </a:r>
          </a:p>
          <a:p>
            <a:pPr lvl="0"/>
            <a:r>
              <a:rPr lang="ru-RU" sz="1100" b="1" dirty="0">
                <a:solidFill>
                  <a:prstClr val="black"/>
                </a:solidFill>
              </a:rPr>
              <a:t>С 10.30 до 14.00</a:t>
            </a:r>
          </a:p>
          <a:p>
            <a:pPr lvl="0"/>
            <a:r>
              <a:rPr lang="ru-RU" sz="1100" b="1" dirty="0">
                <a:solidFill>
                  <a:prstClr val="black"/>
                </a:solidFill>
              </a:rPr>
              <a:t>С 15.00 до 18.30 (с возможностью продления времени аренды)</a:t>
            </a:r>
          </a:p>
          <a:p>
            <a:pPr lvl="0"/>
            <a:r>
              <a:rPr lang="ru-RU" sz="1050" dirty="0">
                <a:solidFill>
                  <a:prstClr val="black"/>
                </a:solidFill>
              </a:rPr>
              <a:t>Стоимость дополнительной аренды территории – 3000 р/час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33"/>
          <a:stretch/>
        </p:blipFill>
        <p:spPr>
          <a:xfrm>
            <a:off x="320755" y="3023234"/>
            <a:ext cx="2125581" cy="13132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20" y="298237"/>
            <a:ext cx="2109705" cy="122220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07"/>
          <a:stretch/>
        </p:blipFill>
        <p:spPr>
          <a:xfrm>
            <a:off x="328695" y="5813587"/>
            <a:ext cx="2117642" cy="128397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EF7E8D8-7546-4CBD-8A09-601ABFB207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94" y="1577070"/>
            <a:ext cx="2109705" cy="140647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E613F78-7FBB-49A1-AB25-F5D0F0B7B0B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1" t="1936" r="4392" b="13054"/>
          <a:stretch/>
        </p:blipFill>
        <p:spPr>
          <a:xfrm>
            <a:off x="320755" y="4416450"/>
            <a:ext cx="2125581" cy="133886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D8587B4-6675-4358-944A-F72ADED777FA}"/>
              </a:ext>
            </a:extLst>
          </p:cNvPr>
          <p:cNvSpPr txBox="1"/>
          <p:nvPr/>
        </p:nvSpPr>
        <p:spPr>
          <a:xfrm>
            <a:off x="220115" y="8451558"/>
            <a:ext cx="64008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Для закрепления за вами выбранного времени, необходимо поставить «предварительную бронь» по телефону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8-903-646-54-69 Ольга (так же доступен в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вайбер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и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ватсап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). Бронь ставится на одну неделю, в течении которой необходимо заключить договор на оказание услуг и внести сумму предварительного взноса – 12000 рублей (стоимость аренды территории аэродрома). Далее – в срок до 1  апреля 2023 года вносится сумма, из расчета 50% от общей суммы заказа. Остальное оплачивается во время проведения праздника. Взнос денежной суммы возможен в офисе организатора- студии праздников АРТ Премиум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г.Ярославль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по адресу Московский проспект, д. 10/15, офис 38 (отель Азимут) или в безналичном порядке на расчетный счет. Заключение договора допускается дистанционно в электронном виде.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96336A62-593C-4F55-835C-437886D11EE6}"/>
              </a:ext>
            </a:extLst>
          </p:cNvPr>
          <p:cNvCxnSpPr/>
          <p:nvPr/>
        </p:nvCxnSpPr>
        <p:spPr>
          <a:xfrm>
            <a:off x="95250" y="8461780"/>
            <a:ext cx="6542635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DBC699A-1139-5E08-A542-22892E78FCD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6051" r="-1091" b="33064"/>
          <a:stretch/>
        </p:blipFill>
        <p:spPr>
          <a:xfrm>
            <a:off x="328694" y="7188263"/>
            <a:ext cx="2125581" cy="122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645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4774" y="224955"/>
            <a:ext cx="6268451" cy="2623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Программы выпускного, проведение которых возможно </a:t>
            </a:r>
          </a:p>
          <a:p>
            <a:pPr algn="ctr"/>
            <a:r>
              <a:rPr lang="ru-RU" sz="1400" b="1" dirty="0"/>
              <a:t>на любой территории.</a:t>
            </a:r>
            <a:endParaRPr lang="ru-RU" sz="1100" dirty="0"/>
          </a:p>
          <a:p>
            <a:r>
              <a:rPr lang="ru-RU" sz="1050" dirty="0"/>
              <a:t>Проведем необычный выпускной на самых разных площадках города - в отеле "Азимут", в яхт-клубе "Адмирал", на уличной площадке у реки Волга - "Степень свободы", на полянах у озера "Байкал", в кафе и ресторанах Ярославля.</a:t>
            </a:r>
          </a:p>
          <a:p>
            <a:r>
              <a:rPr lang="ru-RU" sz="1050" dirty="0"/>
              <a:t>Поможем подобрать идеальный вариант помещения для вашего праздника.</a:t>
            </a:r>
          </a:p>
          <a:p>
            <a:r>
              <a:rPr lang="ru-RU" sz="1050" dirty="0"/>
              <a:t>-    Игровая программа - 1,5 часа</a:t>
            </a:r>
          </a:p>
          <a:p>
            <a:pPr marL="171450" indent="-171450">
              <a:buFontTx/>
              <a:buChar char="-"/>
            </a:pPr>
            <a:r>
              <a:rPr lang="ru-RU" sz="1050" dirty="0"/>
              <a:t>Перерыв на питание (самостоятельная организация или </a:t>
            </a:r>
            <a:r>
              <a:rPr lang="ru-RU" sz="1050" dirty="0" err="1"/>
              <a:t>кейтеринг</a:t>
            </a:r>
            <a:r>
              <a:rPr lang="ru-RU" sz="1050" dirty="0"/>
              <a:t>) - 30 минут</a:t>
            </a:r>
          </a:p>
          <a:p>
            <a:pPr marL="171450" indent="-171450">
              <a:buFontTx/>
              <a:buChar char="-"/>
            </a:pPr>
            <a:r>
              <a:rPr lang="ru-RU" sz="1050" dirty="0"/>
              <a:t>Торжественная часть – поздравление учителя - 15 минут</a:t>
            </a:r>
          </a:p>
          <a:p>
            <a:pPr marL="171450" indent="-171450">
              <a:buFontTx/>
              <a:buChar char="-"/>
            </a:pPr>
            <a:r>
              <a:rPr lang="ru-RU" sz="1050" dirty="0"/>
              <a:t>Дискотека с ведущими «дико </a:t>
            </a:r>
            <a:r>
              <a:rPr lang="ru-RU" sz="1050" dirty="0" err="1"/>
              <a:t>тусим</a:t>
            </a:r>
            <a:r>
              <a:rPr lang="ru-RU" sz="1050" dirty="0"/>
              <a:t>» – 30 минут</a:t>
            </a:r>
          </a:p>
          <a:p>
            <a:r>
              <a:rPr lang="ru-RU" sz="1050" dirty="0"/>
              <a:t>Общая продолжительность – около 3 часов</a:t>
            </a:r>
          </a:p>
          <a:p>
            <a:endParaRPr lang="ru-RU" sz="1050" dirty="0"/>
          </a:p>
          <a:p>
            <a:r>
              <a:rPr lang="ru-RU" sz="1050" dirty="0"/>
              <a:t>Стоимость мероприятия : 1800 рублей с человека, не менее 36000 рублей с группы</a:t>
            </a:r>
          </a:p>
          <a:p>
            <a:endParaRPr lang="ru-RU" sz="1050" dirty="0"/>
          </a:p>
          <a:p>
            <a:r>
              <a:rPr lang="ru-RU" sz="1050" dirty="0"/>
              <a:t>В стоимость НЕ ВХОДИТ: аренда территории, питание, проезд, украшение площадки, фотограф.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4774" y="3285446"/>
            <a:ext cx="61456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/>
              <a:t>1. ВЫПУСКНОЙ АРТ-квест</a:t>
            </a:r>
            <a:r>
              <a:rPr lang="en-US" sz="1050" b="1" dirty="0"/>
              <a:t>-</a:t>
            </a:r>
            <a:r>
              <a:rPr lang="ru-RU" sz="1050" b="1" dirty="0"/>
              <a:t>ШОУ</a:t>
            </a:r>
          </a:p>
          <a:p>
            <a:r>
              <a:rPr lang="ru-RU" sz="1050" dirty="0"/>
              <a:t>Наш праздник — это одна большая творческая игра, которая позволит окунуться с головой в настоящее искусство.</a:t>
            </a:r>
          </a:p>
          <a:p>
            <a:r>
              <a:rPr lang="ru-RU" sz="1050" dirty="0"/>
              <a:t>Участники игры, двигаясь по различным локациям и выполняя задания, создают в итоге единый арт объект, который станет самой крутой фотозоной вашего выпускного. Где-то участникам необходимо будет создавать скульптуру, где-то - рисовать руками, а иногда и ногами. Ребята сделают себе много приятных сувениров на память о выпускном.</a:t>
            </a:r>
          </a:p>
          <a:p>
            <a:endParaRPr lang="ru-RU" sz="1050" dirty="0"/>
          </a:p>
          <a:p>
            <a:pPr marL="228600" indent="-228600">
              <a:buAutoNum type="arabicPeriod" startAt="2"/>
            </a:pPr>
            <a:r>
              <a:rPr lang="ru-RU" sz="1050" b="1" dirty="0"/>
              <a:t>БороДень</a:t>
            </a:r>
          </a:p>
          <a:p>
            <a:r>
              <a:rPr lang="ru-RU" sz="1050" dirty="0"/>
              <a:t>«Бородатый» выпускной для самых смелых и юморных ребят.</a:t>
            </a:r>
          </a:p>
          <a:p>
            <a:r>
              <a:rPr lang="ru-RU" sz="1050" dirty="0"/>
              <a:t>Задача команд – собрать как моно бород на своем пути и пройти все задания по карте. Только самые быстрые, сообразительные и дружные смогут победить в этой игре и отпраздновать выпускной.</a:t>
            </a:r>
          </a:p>
          <a:p>
            <a:r>
              <a:rPr lang="ru-RU" sz="1050" dirty="0"/>
              <a:t>За наши бороды сражаются даже родители и учителя!</a:t>
            </a:r>
          </a:p>
          <a:p>
            <a:r>
              <a:rPr lang="ru-RU" sz="1050" dirty="0"/>
              <a:t>Готовы «потрясти бородой»?</a:t>
            </a:r>
          </a:p>
          <a:p>
            <a:endParaRPr lang="ru-RU" sz="1050" dirty="0"/>
          </a:p>
          <a:p>
            <a:r>
              <a:rPr lang="ru-RU" sz="1050" b="1" dirty="0"/>
              <a:t>3. Шоу программа «На хайпе»</a:t>
            </a:r>
          </a:p>
          <a:p>
            <a:r>
              <a:rPr lang="ru-RU" sz="1050" dirty="0"/>
              <a:t>Очень динамичная программа, основанная на популярных </a:t>
            </a:r>
            <a:r>
              <a:rPr lang="ru-RU" sz="1050" dirty="0" err="1"/>
              <a:t>челленджах</a:t>
            </a:r>
            <a:r>
              <a:rPr lang="ru-RU" sz="1050" dirty="0"/>
              <a:t> и розыгрышах из соц. сетей - Тик-ток, </a:t>
            </a:r>
            <a:r>
              <a:rPr lang="ru-RU" sz="1050" dirty="0" err="1"/>
              <a:t>Вконтакте</a:t>
            </a:r>
            <a:r>
              <a:rPr lang="ru-RU" sz="1050" dirty="0"/>
              <a:t>, </a:t>
            </a:r>
            <a:r>
              <a:rPr lang="ru-RU" sz="1050" dirty="0" err="1"/>
              <a:t>Ютюб</a:t>
            </a:r>
            <a:r>
              <a:rPr lang="ru-RU" sz="1050" dirty="0"/>
              <a:t>, Инстаграм. Много танцев, юмора и веселья. Ребята примерят на себя роль знаменитых блогеров.</a:t>
            </a:r>
          </a:p>
          <a:p>
            <a:r>
              <a:rPr lang="ru-RU" sz="1050" dirty="0"/>
              <a:t>Во время игры команды будут зарабатывать «лайки» и «</a:t>
            </a:r>
            <a:r>
              <a:rPr lang="ru-RU" sz="1050" dirty="0" err="1"/>
              <a:t>дизлайки</a:t>
            </a:r>
            <a:r>
              <a:rPr lang="ru-RU" sz="1050" dirty="0"/>
              <a:t>», но объединит всех общий танцевальный </a:t>
            </a:r>
            <a:r>
              <a:rPr lang="ru-RU" sz="1050" dirty="0" err="1"/>
              <a:t>батл</a:t>
            </a:r>
            <a:r>
              <a:rPr lang="ru-RU" sz="1050" dirty="0"/>
              <a:t>.</a:t>
            </a:r>
          </a:p>
          <a:p>
            <a:r>
              <a:rPr lang="ru-RU" sz="1050" dirty="0"/>
              <a:t>Обязательно в программе торжественное прощание с педагогом и общие </a:t>
            </a:r>
            <a:r>
              <a:rPr lang="ru-RU" sz="1050" dirty="0" err="1"/>
              <a:t>обнимашки</a:t>
            </a:r>
            <a:r>
              <a:rPr lang="ru-RU" sz="1050" dirty="0"/>
              <a:t>.</a:t>
            </a:r>
          </a:p>
          <a:p>
            <a:endParaRPr lang="ru-RU" sz="1050" dirty="0"/>
          </a:p>
          <a:p>
            <a:r>
              <a:rPr lang="ru-RU" sz="1050" b="1" dirty="0"/>
              <a:t>4. «Академия </a:t>
            </a:r>
            <a:r>
              <a:rPr lang="ru-RU" sz="1050" b="1" dirty="0" err="1"/>
              <a:t>Амонг</a:t>
            </a:r>
            <a:r>
              <a:rPr lang="ru-RU" sz="1050" b="1" dirty="0"/>
              <a:t> Ас» или «День кальмара»</a:t>
            </a:r>
            <a:endParaRPr lang="ru-RU" sz="1050" dirty="0"/>
          </a:p>
          <a:p>
            <a:r>
              <a:rPr lang="ru-RU" sz="1050" dirty="0"/>
              <a:t>Игры построены по мотивам популярной компьютерной игры и нашумевшего сериала «Игра в кальмара». Основа программ создание атмосферы «хулиганского» праздника, но при этом все задания ведут детей к сплочению командного духа.</a:t>
            </a:r>
          </a:p>
          <a:p>
            <a:endParaRPr lang="ru-RU" sz="1050" dirty="0"/>
          </a:p>
          <a:p>
            <a:r>
              <a:rPr lang="ru-RU" sz="1050" b="1" dirty="0"/>
              <a:t>5. Дополнительно </a:t>
            </a:r>
            <a:r>
              <a:rPr lang="ru-RU" sz="1050" dirty="0"/>
              <a:t>можно добавить творческие и кулинарные мастер-классы,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шоу-программы: химическое шоу/тесла-шоу/шоу дрессированных собачек/шоу барабанщиков/шоу гигантских роботов, выступление фокусника и т.п. В каждой программе предусмотрено время на выступление и на интерактивные игры с детьми</a:t>
            </a:r>
            <a:endParaRPr lang="ru-RU" sz="1050" dirty="0"/>
          </a:p>
        </p:txBody>
      </p:sp>
      <p:sp>
        <p:nvSpPr>
          <p:cNvPr id="8" name="TextBox 7"/>
          <p:cNvSpPr txBox="1"/>
          <p:nvPr/>
        </p:nvSpPr>
        <p:spPr>
          <a:xfrm>
            <a:off x="1743074" y="2926675"/>
            <a:ext cx="3371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Варианты игровых программ: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B1AD0E4-76D4-4B59-AD90-DC4BEF7F45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98" y="8712533"/>
            <a:ext cx="1740602" cy="98524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DBACBA7-C9CA-420B-A98C-CA948D1F22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127" y="8712532"/>
            <a:ext cx="1740603" cy="98524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ADE8E1E-A211-440A-9B4A-878B2AA16A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577" y="8712532"/>
            <a:ext cx="1711626" cy="96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3653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707</TotalTime>
  <Words>1250</Words>
  <Application>Microsoft Office PowerPoint</Application>
  <PresentationFormat>Лист A4 (210x297 мм)</PresentationFormat>
  <Paragraphs>87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Ольга Ольга</cp:lastModifiedBy>
  <cp:revision>61</cp:revision>
  <dcterms:created xsi:type="dcterms:W3CDTF">2021-01-19T08:47:25Z</dcterms:created>
  <dcterms:modified xsi:type="dcterms:W3CDTF">2022-09-05T09:55:41Z</dcterms:modified>
</cp:coreProperties>
</file>